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would Jefferson be so interested in New Orleans?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npr.org/assets/news/2014/06/Tribal_Nations_Map_NA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Louisiana Purchase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Jefferson’s Legacy 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1803...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Western portion of North America was owned and controlled by </a:t>
            </a:r>
            <a:r>
              <a:rPr b="1" lang="en" sz="2400"/>
              <a:t>France</a:t>
            </a:r>
            <a:r>
              <a:rPr lang="en" sz="2400"/>
              <a:t>. 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Before the Lewis &amp; Clark Expedition this area was occupied by;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Native American peoples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French fur trappers </a:t>
            </a:r>
          </a:p>
          <a:p>
            <a:pPr indent="-381000" lvl="1" marL="914400">
              <a:spcBef>
                <a:spcPts val="0"/>
              </a:spcBef>
              <a:buSzPct val="100000"/>
            </a:pPr>
            <a:r>
              <a:rPr lang="en" sz="2400"/>
              <a:t>American fur trappers - Like Hugh Glass or Jim Bridger!!!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Tribal Lands before 1803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http://www.npr.org/assets/news/2014/06/Tribal_Nations_Map_NA.pdf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Found at NPR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Jefferson’s Legacy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Originally only wanted New Orleans for the port…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BUT ended up with over 828,000 square miles of land.  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Paid only $15 million… That’s less than 3 cents per acre!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Officially purchased in 1803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But was this constitutional?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2391899" cy="4538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Map of the Louisiana Purchase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Created in 1902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Found at DocsTeach.gov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5853750" y="1152475"/>
            <a:ext cx="2978399" cy="219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3300" y="445012"/>
            <a:ext cx="6172200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Impact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Why was/is the Louisiana Purchase important?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What did it allow? 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